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7" r:id="rId3"/>
    <p:sldId id="292" r:id="rId4"/>
    <p:sldId id="293" r:id="rId5"/>
    <p:sldId id="257" r:id="rId6"/>
    <p:sldId id="290" r:id="rId7"/>
    <p:sldId id="258" r:id="rId8"/>
    <p:sldId id="260" r:id="rId9"/>
    <p:sldId id="282" r:id="rId10"/>
    <p:sldId id="283" r:id="rId11"/>
    <p:sldId id="261" r:id="rId12"/>
    <p:sldId id="281" r:id="rId13"/>
    <p:sldId id="279" r:id="rId14"/>
    <p:sldId id="284" r:id="rId15"/>
    <p:sldId id="262" r:id="rId16"/>
    <p:sldId id="285" r:id="rId17"/>
    <p:sldId id="286" r:id="rId18"/>
    <p:sldId id="287" r:id="rId19"/>
    <p:sldId id="288" r:id="rId20"/>
    <p:sldId id="289" r:id="rId21"/>
    <p:sldId id="278" r:id="rId22"/>
    <p:sldId id="264" r:id="rId23"/>
    <p:sldId id="265" r:id="rId24"/>
    <p:sldId id="272" r:id="rId25"/>
    <p:sldId id="273" r:id="rId26"/>
    <p:sldId id="274" r:id="rId27"/>
    <p:sldId id="275" r:id="rId28"/>
    <p:sldId id="276" r:id="rId29"/>
    <p:sldId id="291" r:id="rId30"/>
    <p:sldId id="28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55-5CE2-4BA6-B47F-F036972BFD8A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322E-BE15-440D-8B44-9150DE5DF6A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70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WHO, 2011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322E-BE15-440D-8B44-9150DE5DF6A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9" name="Picture 5" descr="C:\Users\pc\Desktop\psikolojik ilk yardım banner.jpg"/>
          <p:cNvPicPr>
            <a:picLocks noChangeAspect="1" noChangeArrowheads="1"/>
          </p:cNvPicPr>
          <p:nvPr/>
        </p:nvPicPr>
        <p:blipFill rotWithShape="1">
          <a:blip r:embed="rId2" cstate="print"/>
          <a:srcRect l="-399" t="1269" r="399" b="11779"/>
          <a:stretch/>
        </p:blipFill>
        <p:spPr bwMode="auto">
          <a:xfrm>
            <a:off x="-108520" y="302176"/>
            <a:ext cx="9252520" cy="526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 (3)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Kişiyi yalnız bırakmayın.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Gerekiyorsa kıyafet, battaniye gibi eşya tedarik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Konuşması için asla baskı yapmayın.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Uzun sessizlikler olabilir, sabrederek konuşmasını bekleyin. Konuşmuyorsa konuşmaya zorlamayın.</a:t>
            </a:r>
          </a:p>
        </p:txBody>
      </p:sp>
      <p:pic>
        <p:nvPicPr>
          <p:cNvPr id="7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BAĞ KURUN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İnsanların temel ihtiyaçlarını bildirmelerine ve hizmetlere ulaşmalarına yardım edin.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Problemleriyle baş etmelerine yardım edin.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None/>
            </a:pPr>
            <a:r>
              <a:rPr lang="tr-TR" dirty="0"/>
              <a:t>Kriz durumundan hemen sonra temel ihtiyaçlarını karşılamalarına yardım etmek, kişilerin ihtiyaçları ile bağ kurmak gelecekte problemle başa çıkmalarına yardım eder.</a:t>
            </a:r>
          </a:p>
        </p:txBody>
      </p:sp>
      <p:pic>
        <p:nvPicPr>
          <p:cNvPr id="5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BAĞ KURUN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Kişilere olay ve güvenlikleri hakkında bilgi verin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Olaydan etkilenen yakınları hakkında mümkünse bilgi verin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İnsanların sevdikleriyle bağlantı kurmasına ve sosyal destek sağlamasına yardım edin.</a:t>
            </a:r>
          </a:p>
        </p:txBody>
      </p:sp>
      <p:pic>
        <p:nvPicPr>
          <p:cNvPr id="6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helpingh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5041669" cy="325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7 </a:t>
            </a:r>
            <a: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ADIMDA</a:t>
            </a:r>
            <a:b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tr-TR" sz="48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PSİKOLOJİK İLK YARDIM</a:t>
            </a:r>
            <a:endParaRPr lang="tr-TR" sz="48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429000"/>
            <a:ext cx="8301608" cy="21210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>
                <a:solidFill>
                  <a:srgbClr val="00B0F0"/>
                </a:solidFill>
              </a:rPr>
              <a:t>         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 indent="12700" algn="r">
              <a:buNone/>
            </a:pPr>
            <a:r>
              <a:rPr lang="tr-TR" sz="4200" dirty="0"/>
              <a:t>Kişileri zorlamadan, pratik destek ve bakım sağlayın.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1.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2121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>
                <a:solidFill>
                  <a:srgbClr val="00B0F0"/>
                </a:solidFill>
              </a:rPr>
              <a:t>             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 indent="12700" algn="r">
              <a:buNone/>
            </a:pPr>
            <a:r>
              <a:rPr lang="tr-TR" sz="4300" dirty="0"/>
              <a:t>İhtiyaç ve kaygıları belirleyin.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2.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1040979"/>
          </a:xfrm>
        </p:spPr>
        <p:txBody>
          <a:bodyPr>
            <a:normAutofit lnSpcReduction="10000"/>
          </a:bodyPr>
          <a:lstStyle/>
          <a:p>
            <a:pPr indent="12700" algn="r">
              <a:buNone/>
            </a:pPr>
            <a:r>
              <a:rPr lang="tr-TR" dirty="0"/>
              <a:t>İnsanların temel ihtiyaçlarını karşılamalarına yardımcı olun.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3.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896963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Kişileri konuşmaya zorlamadan dinleyin.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4.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824955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Rahatlatın ve sakinleşmelerine yardımcı olun.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5.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1224136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İnsanların bilgi edinmesini ve yakınlarıyla iletişim kurmasını sağlayın.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6.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6421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PSİKOLOJİK İLK YARDIM NEDİR? 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4824536" cy="5157192"/>
          </a:xfrm>
        </p:spPr>
        <p:txBody>
          <a:bodyPr>
            <a:normAutofit fontScale="62500" lnSpcReduction="20000"/>
          </a:bodyPr>
          <a:lstStyle/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b="1" dirty="0" err="1"/>
              <a:t>Travmatik</a:t>
            </a:r>
            <a:r>
              <a:rPr lang="tr-TR" sz="3600" b="1" dirty="0"/>
              <a:t> (Sarsıcı) olay durumunda herkesin verebileceği bir destek türüdür.</a:t>
            </a:r>
          </a:p>
          <a:p>
            <a:pPr marL="93663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dirty="0"/>
              <a:t>Acı çeken ya da desteğe ve yardıma ihtiyaç duyan kişiye sunulan insani ve destekleyici müdahale olarak tanımlanmaktadır.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b="1" dirty="0"/>
              <a:t>Temel olan etkileşim içinde olmak ve orada hazır bulunmaktır.</a:t>
            </a:r>
          </a:p>
          <a:p>
            <a:pPr marL="93663" lvl="0" indent="127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r-TR" sz="3600" dirty="0"/>
              <a:t>Ümit ve güven duygularını yaratmak önemlidir.</a:t>
            </a:r>
          </a:p>
          <a:p>
            <a:endParaRPr lang="tr-TR" dirty="0"/>
          </a:p>
        </p:txBody>
      </p:sp>
      <p:pic>
        <p:nvPicPr>
          <p:cNvPr id="2052" name="Picture 4" descr="C:\Users\pc\Desktop\carriecom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88843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75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ootprin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58519">
            <a:off x="1501255" y="1721830"/>
            <a:ext cx="1492645" cy="357256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89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7</a:t>
            </a:r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ADIMDA PSİKOLOJİK İLK YARDIM</a:t>
            </a:r>
            <a:endParaRPr lang="tr-T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752947"/>
          </a:xfrm>
        </p:spPr>
        <p:txBody>
          <a:bodyPr>
            <a:normAutofit/>
          </a:bodyPr>
          <a:lstStyle/>
          <a:p>
            <a:pPr indent="12700" algn="r">
              <a:buNone/>
            </a:pPr>
            <a:r>
              <a:rPr lang="tr-TR" dirty="0"/>
              <a:t>Kişileri gelecekteki olası zararlardan koruyun. </a:t>
            </a:r>
          </a:p>
        </p:txBody>
      </p:sp>
      <p:sp>
        <p:nvSpPr>
          <p:cNvPr id="7" name="6 Metin kutusu"/>
          <p:cNvSpPr txBox="1"/>
          <p:nvPr/>
        </p:nvSpPr>
        <p:spPr>
          <a:xfrm rot="20154197">
            <a:off x="403657" y="2456285"/>
            <a:ext cx="2486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00B0F0"/>
                </a:solidFill>
                <a:latin typeface="Mistral" pitchFamily="66" charset="0"/>
              </a:rPr>
              <a:t>7. Adım</a:t>
            </a:r>
            <a:endParaRPr lang="tr-TR" sz="5400" b="1" dirty="0"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PSİKOLOJİK İLK YARDIM NASIL YAPILMALIDIR?</a:t>
            </a:r>
          </a:p>
        </p:txBody>
      </p:sp>
      <p:pic>
        <p:nvPicPr>
          <p:cNvPr id="2050" name="Picture 2" descr="C:\Users\pc\Desktop\_45990662_007576921-1.jpg"/>
          <p:cNvPicPr>
            <a:picLocks noChangeAspect="1" noChangeArrowheads="1"/>
          </p:cNvPicPr>
          <p:nvPr/>
        </p:nvPicPr>
        <p:blipFill>
          <a:blip r:embed="rId2" cstate="print"/>
          <a:srcRect r="320" b="2358"/>
          <a:stretch>
            <a:fillRect/>
          </a:stretch>
        </p:blipFill>
        <p:spPr bwMode="auto">
          <a:xfrm>
            <a:off x="899592" y="1340768"/>
            <a:ext cx="72728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5">
                <a:lumMod val="60000"/>
                <a:lumOff val="40000"/>
                <a:alpha val="65000"/>
              </a:scheme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(1)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tr-TR" dirty="0"/>
              <a:t>Kriz durumdaki insanlar çok üzgün, kaygılı veya şaşkın olabilir.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Bazı insanlar kriz sırasında meydana gelen şeyler için kendilerini suçlayabilir.</a:t>
            </a:r>
          </a:p>
          <a:p>
            <a:pPr lvl="0">
              <a:buClr>
                <a:srgbClr val="00B0F0"/>
              </a:buClr>
            </a:pPr>
            <a:r>
              <a:rPr lang="tr-TR" b="1" dirty="0"/>
              <a:t>Sakin olmak ve anlayış göstermek, stres altındaki insanların kendilerini daha güvende, anlaşılmış, saygı gösterilmiş ve önemsenmiş hissetmelerine yardımcı olur.</a:t>
            </a:r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Stres yaratan durumu yaşayan insanlar hikâyelerini anlatmak isteyebilir.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b="1" dirty="0"/>
              <a:t>Kişilerin hikayelerini dinlemek büyük bir destek olabilir.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Ancak, ne olduğunu anlatmaları için baskı yapılmaması önemlidir.</a:t>
            </a:r>
          </a:p>
          <a:p>
            <a:pPr lvl="0"/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(3)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Bazı insanlar başlarına gelenler veya durumları hakkında konuşmak istemeyebilir.</a:t>
            </a:r>
          </a:p>
          <a:p>
            <a:pPr lvl="0">
              <a:buClr>
                <a:srgbClr val="00B0F0"/>
              </a:buClr>
            </a:pPr>
            <a:endParaRPr lang="tr-TR" sz="1200" dirty="0"/>
          </a:p>
          <a:p>
            <a:pPr lvl="0">
              <a:buClr>
                <a:srgbClr val="00B0F0"/>
              </a:buClr>
            </a:pPr>
            <a:r>
              <a:rPr lang="tr-TR" dirty="0"/>
              <a:t>Bununla birlikte, </a:t>
            </a:r>
            <a:r>
              <a:rPr lang="tr-TR" b="1" dirty="0"/>
              <a:t>sessiz bir şekilde yanlarında olmak ya da isterlerse konuşmak veya biraz yemek, bir bardak su gibi pratik destekler sunmak için orada olduğunuzu bilmeleri </a:t>
            </a:r>
            <a:r>
              <a:rPr lang="tr-TR" dirty="0"/>
              <a:t>onlar için değerli olabilir.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(4)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Çok fazla konuşmayın, sessizlik için zaman verin. 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Bir süre sessiz kalmak, karşınızdaki kişiye isterse sizinle paylaşımda bulunması için gerekli alanı ve cesareti verecektir. 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(5)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Etkili iletişim için, kelimelerinizin, yüz ifadenizin, göz temasınızın, jestlerinizin, iletişim kurarken oturuşunuz veya ayakta durma biçiminizin farkında olun.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Her kültürün kendine özgü uygun davranış şekilleri vardır. İnsanların kültür, yaş, cinsiyet, gelenek ve dinlerini dikkate alarak düşünün ve konuşun.</a:t>
            </a:r>
          </a:p>
          <a:p>
            <a:pPr>
              <a:buClr>
                <a:srgbClr val="00B0F0"/>
              </a:buClr>
            </a:pPr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 NASIL YAPILMALIDIR? </a:t>
            </a:r>
            <a:r>
              <a:rPr lang="tr-TR" sz="27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(6)</a:t>
            </a:r>
            <a:endParaRPr lang="tr-TR" sz="27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Yardım istemeyen kişileri zorlamayın.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Sınırlılıklarınızı bilin ve gerektiğinde en uygun kaynağa yönlendirin. </a:t>
            </a:r>
          </a:p>
          <a:p>
            <a:pPr lvl="0">
              <a:buClr>
                <a:srgbClr val="00B0F0"/>
              </a:buClr>
              <a:buNone/>
            </a:pPr>
            <a:endParaRPr lang="tr-TR" dirty="0"/>
          </a:p>
          <a:p>
            <a:pPr lvl="0">
              <a:buClr>
                <a:srgbClr val="00B0F0"/>
              </a:buClr>
            </a:pPr>
            <a:r>
              <a:rPr lang="tr-TR" dirty="0"/>
              <a:t>Özel durumlarda mahremiyetin sağlanmasına önem verin.</a:t>
            </a:r>
          </a:p>
          <a:p>
            <a:endParaRPr lang="tr-TR" dirty="0"/>
          </a:p>
        </p:txBody>
      </p:sp>
      <p:pic>
        <p:nvPicPr>
          <p:cNvPr id="4" name="Picture 2" descr="C:\Users\pc\Desktop\psikolojik ilk yardım banner slayt için.jpg"/>
          <p:cNvPicPr>
            <a:picLocks noChangeAspect="1" noChangeArrowheads="1"/>
          </p:cNvPicPr>
          <p:nvPr/>
        </p:nvPicPr>
        <p:blipFill>
          <a:blip r:embed="rId2" cstate="print"/>
          <a:srcRect t="21250" b="58864"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YARDIMDA ETİK İLKELER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Dürüst ve güvenilir olun.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Kişileri yardım almaya zorlamayın, ısrarcı ve rahatsız edici olmayın.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Size hikâyelerini anlatmaları için baskı yapmayın.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İnsanların kendi kararlarını verme haklarına saygı duyun.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Kendi önyargılarınızın ve eğilimlerinizin farkında olun ve onları bir kenara bırakın.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İnsanları şu an yardım istemeseler dahi ileride istediklerinde yardıma ulaşabilecekleri konusunda bilgilendirin.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ue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19" t="7187" r="8749" b="13426"/>
          <a:stretch>
            <a:fillRect/>
          </a:stretch>
        </p:blipFill>
        <p:spPr bwMode="auto">
          <a:xfrm>
            <a:off x="7308304" y="5229200"/>
            <a:ext cx="1728192" cy="16288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21014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PSİKOLOJİK İLK YARDIMDA ETİK İLKELER </a:t>
            </a:r>
            <a:r>
              <a:rPr lang="tr-TR" sz="2200" b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(2)</a:t>
            </a:r>
            <a:endParaRPr lang="tr-TR" sz="2200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B0F0"/>
              </a:buClr>
            </a:pPr>
            <a:r>
              <a:rPr lang="tr-TR" dirty="0"/>
              <a:t>Mahremiyete saygı gösterin ve gerekiyorsa hikâyeleri gizli tutun.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Kişilerin kültürüne, yaşına ve cinsiyetine uygun bir şekilde davranın.</a:t>
            </a:r>
          </a:p>
          <a:p>
            <a:pPr>
              <a:buClr>
                <a:srgbClr val="00B0F0"/>
              </a:buClr>
            </a:pPr>
            <a:r>
              <a:rPr lang="tr-TR" dirty="0"/>
              <a:t>Kişileri eylemleri ya da duygularından ötürü yargılamayın.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Bir yardım sağlayıcı olarak ilişkilerinizi kötüye kullanmayın.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Yardım karşılığında para ya da herhangi bir iyilik istemeyin.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Yerine getiremeyeceğiniz sözler ya da yanlış bilgiler vermeyin.</a:t>
            </a:r>
          </a:p>
          <a:p>
            <a:pPr lvl="0">
              <a:buClr>
                <a:srgbClr val="00B0F0"/>
              </a:buClr>
            </a:pPr>
            <a:r>
              <a:rPr lang="tr-TR" dirty="0"/>
              <a:t>Becerilerinizi abartmayın.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epar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4104456" cy="164219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ÖN HAZIRLIK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5112568" cy="4896544"/>
          </a:xfrm>
        </p:spPr>
        <p:txBody>
          <a:bodyPr>
            <a:normAutofit lnSpcReduction="10000"/>
          </a:bodyPr>
          <a:lstStyle/>
          <a:p>
            <a:pPr marL="174625" indent="4763">
              <a:buClr>
                <a:srgbClr val="00B0F0"/>
              </a:buClr>
            </a:pPr>
            <a:r>
              <a:rPr lang="tr-TR" dirty="0"/>
              <a:t> Kriz durumları hakkında bilgi alın.</a:t>
            </a:r>
          </a:p>
          <a:p>
            <a:pPr marL="174625" indent="4763">
              <a:buClr>
                <a:srgbClr val="00B0F0"/>
              </a:buClr>
            </a:pPr>
            <a:endParaRPr lang="tr-TR" dirty="0"/>
          </a:p>
          <a:p>
            <a:pPr marL="174625" indent="4763">
              <a:buClr>
                <a:srgbClr val="00B0F0"/>
              </a:buClr>
            </a:pPr>
            <a:r>
              <a:rPr lang="tr-TR" b="1" dirty="0"/>
              <a:t> </a:t>
            </a:r>
            <a:r>
              <a:rPr lang="tr-TR" dirty="0"/>
              <a:t>Ulaşılabilecek hizmet ve destekler konusunda bilgilenin.</a:t>
            </a:r>
          </a:p>
          <a:p>
            <a:pPr marL="174625" indent="4763">
              <a:buClr>
                <a:srgbClr val="00B0F0"/>
              </a:buClr>
            </a:pPr>
            <a:endParaRPr lang="tr-TR" dirty="0"/>
          </a:p>
          <a:p>
            <a:pPr marL="174625" indent="4763">
              <a:buClr>
                <a:srgbClr val="00B0F0"/>
              </a:buClr>
            </a:pPr>
            <a:r>
              <a:rPr lang="tr-TR" dirty="0"/>
              <a:t> Emniyet ve güvenlikle ilgili meseleler hakkında bilgi edinin.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pc\Desktop\psikolojik ilk yardım banner slayt için.jpg"/>
          <p:cNvPicPr>
            <a:picLocks noChangeAspect="1" noChangeArrowheads="1"/>
          </p:cNvPicPr>
          <p:nvPr/>
        </p:nvPicPr>
        <p:blipFill rotWithShape="1">
          <a:blip r:embed="rId2" cstate="print"/>
          <a:srcRect b="14142"/>
          <a:stretch/>
        </p:blipFill>
        <p:spPr bwMode="auto">
          <a:xfrm>
            <a:off x="12017" y="-1"/>
            <a:ext cx="9131983" cy="589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par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6995"/>
          <a:stretch>
            <a:fillRect/>
          </a:stretch>
        </p:blipFill>
        <p:spPr bwMode="auto">
          <a:xfrm>
            <a:off x="0" y="1772816"/>
            <a:ext cx="2400213" cy="393305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4474840" cy="1143000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ÖN HAZIRLIK</a:t>
            </a:r>
            <a:endParaRPr lang="tr-TR" dirty="0"/>
          </a:p>
        </p:txBody>
      </p:sp>
      <p:pic>
        <p:nvPicPr>
          <p:cNvPr id="1026" name="Picture 2" descr="C:\Users\pc\Desktop\as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45375"/>
            <a:ext cx="7647349" cy="5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7776865" cy="299139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tr-TR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4261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PSİKOLOJİK İLK YARDIM BASAMAKLARI</a:t>
            </a:r>
            <a:endParaRPr kumimoji="0" lang="tr-TR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99592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İZLE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419872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DİNLE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012160" y="5445224"/>
            <a:ext cx="20162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463" algn="ctr">
              <a:buNone/>
            </a:pPr>
            <a:r>
              <a:rPr lang="tr-TR" sz="3600" b="1" dirty="0">
                <a:solidFill>
                  <a:schemeClr val="bg1"/>
                </a:solidFill>
              </a:rPr>
              <a:t>BAĞ KUR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İZLEYİN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tr-TR" b="1" dirty="0">
                <a:solidFill>
                  <a:srgbClr val="00B0F0"/>
                </a:solidFill>
              </a:rPr>
              <a:t>Yardıma ihtiyacı olan kişi:</a:t>
            </a:r>
          </a:p>
          <a:p>
            <a:pPr>
              <a:spcBef>
                <a:spcPts val="0"/>
              </a:spcBef>
              <a:buNone/>
            </a:pPr>
            <a:endParaRPr lang="tr-TR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Ağlama nöbeti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Sinir krizi geçiriyor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Şok geçiriyor ve çevresindeki gelişmelere tepki vermiyor olabilir.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tr-TR" dirty="0"/>
              <a:t>Nefes darlığı, titreme gibi tepkiler veriyor olabilir.</a:t>
            </a:r>
          </a:p>
        </p:txBody>
      </p:sp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  <p:pic>
        <p:nvPicPr>
          <p:cNvPr id="8" name="Picture 2" descr="steps png ile ilgili görsel sonucu"/>
          <p:cNvPicPr>
            <a:picLocks noChangeAspect="1" noChangeArrowheads="1"/>
          </p:cNvPicPr>
          <p:nvPr/>
        </p:nvPicPr>
        <p:blipFill>
          <a:blip r:embed="rId4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İZLEYİN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tr-TR" dirty="0"/>
              <a:t>Güvenliği kontrol edin. </a:t>
            </a:r>
          </a:p>
          <a:p>
            <a:pPr>
              <a:buClr>
                <a:srgbClr val="00B0F0"/>
              </a:buClr>
            </a:pPr>
            <a:r>
              <a:rPr lang="tr-TR" dirty="0"/>
              <a:t>Kişileri ve çevreyi izleyin.</a:t>
            </a:r>
          </a:p>
          <a:p>
            <a:pPr>
              <a:buClr>
                <a:srgbClr val="00B0F0"/>
              </a:buClr>
            </a:pPr>
            <a:r>
              <a:rPr lang="tr-TR" dirty="0"/>
              <a:t>Acil temel ihtiyaçları olan kişileri kontrol edip, belirleyin.</a:t>
            </a:r>
          </a:p>
          <a:p>
            <a:pPr>
              <a:buClr>
                <a:srgbClr val="00B0F0"/>
              </a:buClr>
            </a:pPr>
            <a:r>
              <a:rPr lang="tr-TR" dirty="0"/>
              <a:t>Ciddi stres tepkileri gösteren insanları gözlemleyip, belirleyin.</a:t>
            </a:r>
          </a:p>
        </p:txBody>
      </p:sp>
      <p:pic>
        <p:nvPicPr>
          <p:cNvPr id="4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6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Desteğe ihtiyacı olabilecek insanlara yaklaşın.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Kendinizi isim ve kuruluşunuz ile tanıtın.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Mümkünse konuşmak için güvenli ve sessiz bir yer bulun.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Kendini rahat hissetmesini sağlayın.</a:t>
            </a:r>
          </a:p>
        </p:txBody>
      </p:sp>
      <p:pic>
        <p:nvPicPr>
          <p:cNvPr id="7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8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DİNLEYİN (2)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Sakin bir ses tonu ile konuşun.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Çevresinde neler gördüğünü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İhtiyaç ve kaygılarını sorun.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</a:pPr>
            <a:r>
              <a:rPr lang="tr-TR" dirty="0"/>
              <a:t>Dinleyin ve sakinleşmelerine yardımcı olun.</a:t>
            </a:r>
          </a:p>
        </p:txBody>
      </p:sp>
      <p:pic>
        <p:nvPicPr>
          <p:cNvPr id="6" name="Picture 2" descr="steps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30240" b="40656"/>
          <a:stretch>
            <a:fillRect/>
          </a:stretch>
        </p:blipFill>
        <p:spPr bwMode="auto">
          <a:xfrm>
            <a:off x="971600" y="548680"/>
            <a:ext cx="1872208" cy="1166618"/>
          </a:xfrm>
          <a:prstGeom prst="rect">
            <a:avLst/>
          </a:prstGeom>
          <a:noFill/>
        </p:spPr>
      </p:pic>
      <p:pic>
        <p:nvPicPr>
          <p:cNvPr id="7" name="Picture 1" descr="C:\Users\pc\Desktop\4-ste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317" y="5661248"/>
            <a:ext cx="2154149" cy="90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861</Words>
  <Application>Microsoft Office PowerPoint</Application>
  <PresentationFormat>Ekran Gösterisi (4:3)</PresentationFormat>
  <Paragraphs>142</Paragraphs>
  <Slides>30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PSİKOLOJİK İLK YARDIM NEDİR? </vt:lpstr>
      <vt:lpstr>ÖN HAZIRLIK</vt:lpstr>
      <vt:lpstr>ÖN HAZIRLIK</vt:lpstr>
      <vt:lpstr>PSİKOLOJİK İLK YARDIM BASAMAKLARI</vt:lpstr>
      <vt:lpstr>İZLEYİN</vt:lpstr>
      <vt:lpstr>İZLEYİN (2)</vt:lpstr>
      <vt:lpstr>DİNLEYİN</vt:lpstr>
      <vt:lpstr>DİNLEYİN (2)</vt:lpstr>
      <vt:lpstr>DİNLEYİN (3)</vt:lpstr>
      <vt:lpstr>BAĞ KURUN</vt:lpstr>
      <vt:lpstr>BAĞ KURUN (2)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7 ADIMDA PSİKOLOJİK İLK YARDIM</vt:lpstr>
      <vt:lpstr>PSİKOLOJİK İLK YARDIM NASIL YAPILMALIDIR?</vt:lpstr>
      <vt:lpstr>PSİKOLOJİK İLK YARDIM NASIL YAPILMALIDIR? (1)</vt:lpstr>
      <vt:lpstr>PSİKOLOJİK İLK YARDIM NASIL YAPILMALIDIR? (2)</vt:lpstr>
      <vt:lpstr>PSİKOLOJİK İLK YARDIM NASIL YAPILMALIDIR? (3)</vt:lpstr>
      <vt:lpstr>PSİKOLOJİK İLK YARDIM NASIL YAPILMALIDIR? (4)</vt:lpstr>
      <vt:lpstr>PSİKOLOJİK İLK YARDIM NASIL YAPILMALIDIR? (5)</vt:lpstr>
      <vt:lpstr>PSİKOLOJİK İLK YARDIM NASIL YAPILMALIDIR? (6)</vt:lpstr>
      <vt:lpstr>PSİKOLOJİK İLK YARDIMDA ETİK İLKELER</vt:lpstr>
      <vt:lpstr>PSİKOLOJİK İLK YARDIMDA ETİK İLKELER (2)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Özlem Aydın</dc:creator>
  <cp:lastModifiedBy>Toshiba</cp:lastModifiedBy>
  <cp:revision>48</cp:revision>
  <dcterms:created xsi:type="dcterms:W3CDTF">2016-09-20T07:37:54Z</dcterms:created>
  <dcterms:modified xsi:type="dcterms:W3CDTF">2020-04-01T19:42:26Z</dcterms:modified>
</cp:coreProperties>
</file>